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0" r:id="rId5"/>
    <p:sldId id="261" r:id="rId6"/>
    <p:sldId id="262" r:id="rId7"/>
    <p:sldId id="264" r:id="rId8"/>
    <p:sldId id="265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33CC33"/>
    <a:srgbClr val="FFFF00"/>
    <a:srgbClr val="CC0066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80C5-54F9-44B7-81FD-2606A116A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4641" y="1130369"/>
            <a:ext cx="8626764" cy="729674"/>
          </a:xfrm>
          <a:blipFill>
            <a:blip r:embed="rId2">
              <a:alphaModFix amt="20000"/>
            </a:blip>
            <a:tile tx="0" ty="0" sx="100000" sy="100000" flip="none" algn="tl"/>
          </a:blipFill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8AF26-9D6C-48EE-86B6-60D559798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0181" y="3970180"/>
            <a:ext cx="6299200" cy="489854"/>
          </a:xfrm>
          <a:blipFill>
            <a:blip r:embed="rId2">
              <a:alphaModFix amt="20000"/>
            </a:blip>
            <a:tile tx="0" ty="0" sx="100000" sy="100000" flip="none" algn="tl"/>
          </a:blipFill>
        </p:spPr>
        <p:txBody>
          <a:bodyPr/>
          <a:lstStyle>
            <a:lvl1pPr marL="0" indent="0" algn="ctr">
              <a:buNone/>
              <a:defRPr sz="2400">
                <a:solidFill>
                  <a:srgbClr val="0000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EFE8-C394-4F66-9BCF-76F5C4C09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76E79-9E23-43B1-99B0-981CF9B5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4BD5-3831-4D45-80EC-060D0D27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17558D-5A6E-52BE-87DD-594285D32E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58530" y="2603500"/>
            <a:ext cx="10787290" cy="91440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800">
                <a:latin typeface="Monotype Corsiva" panose="03010101010201010101" pitchFamily="66" charset="0"/>
                <a:cs typeface="Mongolian Baiti" panose="03000500000000000000" pitchFamily="66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978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DA96-9694-490A-8412-FEC76B63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9C47E-F3A6-4919-B9EF-7DBCF09C9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D3518-EA04-40F6-BB38-89705F90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BCB7-F844-484E-991E-74561C2D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9E9A-FC99-43DF-A8BF-F8A80F4C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99437-3D96-4194-90B5-02E5AE182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896F5-900C-46CF-A2FF-71ABFFBAF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9FB54-C8B0-4F60-8040-DB2BFAD1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0016A-4617-4484-A02B-27EE1BD9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7D80-3535-4A7C-B000-35352CC5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0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BDA2-E12C-45B5-8FB7-42A9B1E9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97BD-18EC-42D9-853D-D2EFD9C92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solidFill>
                  <a:srgbClr val="CC006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7821A-A74C-48A3-A814-2343BC6B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5D90A-BE1C-46FD-A0FA-A11E0432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6E764-E111-4F5E-B35A-29FD4F39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7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7F4D-BFE2-4E8B-9051-FA4BCB43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54" y="1709738"/>
            <a:ext cx="9834996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40687-BD30-4B60-A058-72F84A5A0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2454" y="4589463"/>
            <a:ext cx="983499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3A117-977C-4348-9C34-F3BFC704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D7DAA-422A-4441-B3A9-3B125847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BD76-E7E6-4E5F-A8AA-7E7DFBB7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1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58E3-EDB1-41DB-9210-1021337F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75165-699A-4EA4-9135-49F894B46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2454" y="1179046"/>
            <a:ext cx="5181600" cy="499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78E58-334A-4787-88DD-B04E9A849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8218" y="1179046"/>
            <a:ext cx="4889835" cy="499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85561-5420-45F4-ADE1-3EB091DB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13EE0-E9E5-4BBB-B6BA-FEA0D6AA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F5B9E-C9FA-443D-9A3B-40E57FEE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2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9428-7910-4243-A029-F98A9015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54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08952-64CD-4A70-8747-89F71AA9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2454" y="137159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1D6E2-495F-453B-8776-B3E86B5C3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2454" y="2241537"/>
            <a:ext cx="5157787" cy="4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9683A-5269-4C4F-B1AB-EAF9C009D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4866" y="140663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64DA5-12E9-4A8E-AEBE-FE3858590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44866" y="2311623"/>
            <a:ext cx="5183188" cy="3968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FC7F5-0F16-4A07-8F46-EF4FC3B2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7F7C3-6D3B-481F-88A7-6779E0AD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758879-8A12-47A4-B2D0-D13A250D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2458-484F-4A97-B45A-F05CA093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53116-3025-4A52-8AEE-1DE42C08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23811-B84E-497B-B0F2-B65EA19A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C6A34-3A70-422E-BA74-15307F8D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8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9501D-FACA-43EE-9523-E30A8CAC0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4709D-0F56-43BC-B5A0-BD0E0E14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FE48B-2178-4A12-A715-4A363523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6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C0A6-517C-49B7-AC8B-4159109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54" y="452796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2534-1075-4F60-92ED-77A742E3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854" y="452796"/>
            <a:ext cx="6172200" cy="5673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4022F-6648-4CDF-A0FE-DD8E93A0B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2454" y="2052996"/>
            <a:ext cx="3932237" cy="40814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498A4-75C1-409C-A88C-7F983B29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75951-F8BA-4AD3-8EDE-318E15C9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1D9F5-AC88-4F3C-B6B8-6F1605A1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0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88A3-72BA-4B9A-8340-AB4C6964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53" y="41787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38559-F480-4899-9D62-D2F8FEA58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5853" y="417872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D92CA-AFA5-4944-A5F0-896BF13A5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2453" y="201807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475F6-10E8-4290-9584-0A16B532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0B0B-F4D7-4A72-AFA8-1DC338E4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B8007-B56F-47F4-AE12-82040DED2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17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2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81543-0D62-493A-AA2B-5792D539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22" y="1"/>
            <a:ext cx="10200026" cy="904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ADA1-22E9-49B1-8526-6EA6F16C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7822" y="926792"/>
            <a:ext cx="10609254" cy="5280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FE853-A1A3-4458-B71C-5B0B29EFE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3294" y="6280262"/>
            <a:ext cx="17026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D3383A-6D53-44AD-917B-96DD52BE8BBA}" type="datetimeFigureOut">
              <a:rPr lang="en-US" smtClean="0"/>
              <a:pPr/>
              <a:t>11/10/2025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B2EF-1B16-43D9-BC9F-0E98F3A5A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0621" y="6280262"/>
            <a:ext cx="7256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1. Introduction to Geographic Information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D1AE5-1CD5-451E-9048-B0F29CBC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1458" y="6280263"/>
            <a:ext cx="92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37ADBA7-A2D0-46BB-819E-7D4BA78957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E0F2F-AC5B-4BBA-B09B-777FD8D448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9858" y="5978909"/>
            <a:ext cx="1297679" cy="85798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3147467-84CA-44BC-B441-EBFB430BF08D}"/>
              </a:ext>
            </a:extLst>
          </p:cNvPr>
          <p:cNvSpPr/>
          <p:nvPr userDrawn="1"/>
        </p:nvSpPr>
        <p:spPr>
          <a:xfrm>
            <a:off x="1080596" y="827472"/>
            <a:ext cx="182880" cy="18288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5DAEAC-74E6-4FF9-BBDD-16A9117E9BC1}"/>
              </a:ext>
            </a:extLst>
          </p:cNvPr>
          <p:cNvSpPr/>
          <p:nvPr userDrawn="1"/>
        </p:nvSpPr>
        <p:spPr>
          <a:xfrm>
            <a:off x="1107844" y="561764"/>
            <a:ext cx="137160" cy="13716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7FBEF5-7592-4E88-8C68-3C6D01F8D8E3}"/>
              </a:ext>
            </a:extLst>
          </p:cNvPr>
          <p:cNvSpPr/>
          <p:nvPr userDrawn="1"/>
        </p:nvSpPr>
        <p:spPr>
          <a:xfrm>
            <a:off x="1135092" y="318578"/>
            <a:ext cx="91440" cy="9144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D582A8-5007-44FC-958E-BF6D886710E5}"/>
              </a:ext>
            </a:extLst>
          </p:cNvPr>
          <p:cNvSpPr/>
          <p:nvPr userDrawn="1"/>
        </p:nvSpPr>
        <p:spPr>
          <a:xfrm>
            <a:off x="1089832" y="6132107"/>
            <a:ext cx="182880" cy="18288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FDD8FD-044F-4D56-B29A-3AAD18F672E6}"/>
              </a:ext>
            </a:extLst>
          </p:cNvPr>
          <p:cNvSpPr/>
          <p:nvPr userDrawn="1"/>
        </p:nvSpPr>
        <p:spPr>
          <a:xfrm>
            <a:off x="1107844" y="6447346"/>
            <a:ext cx="137160" cy="13716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128E9-D0DE-4D9C-A30D-FE43BF7FD19E}"/>
              </a:ext>
            </a:extLst>
          </p:cNvPr>
          <p:cNvSpPr/>
          <p:nvPr userDrawn="1"/>
        </p:nvSpPr>
        <p:spPr>
          <a:xfrm rot="11027661">
            <a:off x="1122931" y="6720252"/>
            <a:ext cx="91440" cy="9144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1B01CD-0CF0-47D3-B65F-22721E750DC7}"/>
              </a:ext>
            </a:extLst>
          </p:cNvPr>
          <p:cNvSpPr/>
          <p:nvPr userDrawn="1"/>
        </p:nvSpPr>
        <p:spPr>
          <a:xfrm>
            <a:off x="11895655" y="6152110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303F7E-D30B-4671-983A-696321240875}"/>
              </a:ext>
            </a:extLst>
          </p:cNvPr>
          <p:cNvSpPr/>
          <p:nvPr userDrawn="1"/>
        </p:nvSpPr>
        <p:spPr>
          <a:xfrm>
            <a:off x="12093727" y="6048668"/>
            <a:ext cx="91440" cy="9144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8B3070-2D64-4F4C-93E1-181926BD2801}"/>
              </a:ext>
            </a:extLst>
          </p:cNvPr>
          <p:cNvSpPr/>
          <p:nvPr userDrawn="1"/>
        </p:nvSpPr>
        <p:spPr>
          <a:xfrm>
            <a:off x="11905487" y="83284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4CEF79-5557-405E-97D3-111C2BA7214E}"/>
              </a:ext>
            </a:extLst>
          </p:cNvPr>
          <p:cNvSpPr/>
          <p:nvPr userDrawn="1"/>
        </p:nvSpPr>
        <p:spPr>
          <a:xfrm>
            <a:off x="12112795" y="72940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E82250A-AD79-4B60-B496-49FDB0DF46C1}"/>
              </a:ext>
            </a:extLst>
          </p:cNvPr>
          <p:cNvSpPr/>
          <p:nvPr userDrawn="1"/>
        </p:nvSpPr>
        <p:spPr>
          <a:xfrm>
            <a:off x="12093727" y="6371384"/>
            <a:ext cx="91440" cy="9144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D5510A-9CF8-4853-9F62-9385D5ADF9C3}"/>
              </a:ext>
            </a:extLst>
          </p:cNvPr>
          <p:cNvSpPr/>
          <p:nvPr userDrawn="1"/>
        </p:nvSpPr>
        <p:spPr>
          <a:xfrm>
            <a:off x="12112795" y="10757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E1782B-C07C-41AC-8A7C-26EEA0B5A9CC}"/>
              </a:ext>
            </a:extLst>
          </p:cNvPr>
          <p:cNvSpPr/>
          <p:nvPr userDrawn="1"/>
        </p:nvSpPr>
        <p:spPr>
          <a:xfrm>
            <a:off x="1107844" y="1118069"/>
            <a:ext cx="137160" cy="13716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038648-94FA-4901-8077-E3AD257EF130}"/>
              </a:ext>
            </a:extLst>
          </p:cNvPr>
          <p:cNvSpPr/>
          <p:nvPr userDrawn="1"/>
        </p:nvSpPr>
        <p:spPr>
          <a:xfrm rot="10800000">
            <a:off x="1132125" y="1390514"/>
            <a:ext cx="91440" cy="9144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C406A2A-5487-4B8A-9A82-67A3A0271A27}"/>
              </a:ext>
            </a:extLst>
          </p:cNvPr>
          <p:cNvSpPr/>
          <p:nvPr userDrawn="1"/>
        </p:nvSpPr>
        <p:spPr>
          <a:xfrm>
            <a:off x="1114636" y="5882943"/>
            <a:ext cx="137160" cy="13716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AEB8A4-1A1A-43BF-806D-CD9660BF5A1B}"/>
              </a:ext>
            </a:extLst>
          </p:cNvPr>
          <p:cNvSpPr/>
          <p:nvPr userDrawn="1"/>
        </p:nvSpPr>
        <p:spPr>
          <a:xfrm>
            <a:off x="1141884" y="5639757"/>
            <a:ext cx="91440" cy="9144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C04FF9-48B7-4C0B-BB43-6DF46F9B5233}"/>
              </a:ext>
            </a:extLst>
          </p:cNvPr>
          <p:cNvSpPr/>
          <p:nvPr userDrawn="1"/>
        </p:nvSpPr>
        <p:spPr>
          <a:xfrm>
            <a:off x="1369480" y="850323"/>
            <a:ext cx="137160" cy="13716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72299B-3B08-4300-99B8-0C75A10872DA}"/>
              </a:ext>
            </a:extLst>
          </p:cNvPr>
          <p:cNvSpPr/>
          <p:nvPr userDrawn="1"/>
        </p:nvSpPr>
        <p:spPr>
          <a:xfrm rot="10800000">
            <a:off x="1618973" y="873183"/>
            <a:ext cx="91440" cy="9144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71B2A9E-9CD1-4AB8-AEF5-8007BCC68F4A}"/>
              </a:ext>
            </a:extLst>
          </p:cNvPr>
          <p:cNvSpPr/>
          <p:nvPr userDrawn="1"/>
        </p:nvSpPr>
        <p:spPr>
          <a:xfrm>
            <a:off x="11641011" y="85032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FA6DE43-BA5B-47F1-AC35-09C80D820EA6}"/>
              </a:ext>
            </a:extLst>
          </p:cNvPr>
          <p:cNvSpPr/>
          <p:nvPr userDrawn="1"/>
        </p:nvSpPr>
        <p:spPr>
          <a:xfrm rot="10800000">
            <a:off x="11413116" y="8731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8986F1-F2AC-4889-A117-33F532576022}"/>
              </a:ext>
            </a:extLst>
          </p:cNvPr>
          <p:cNvSpPr/>
          <p:nvPr userDrawn="1"/>
        </p:nvSpPr>
        <p:spPr>
          <a:xfrm>
            <a:off x="11641011" y="6159774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75DF5E-A591-4329-8A99-A0A40998CFC6}"/>
              </a:ext>
            </a:extLst>
          </p:cNvPr>
          <p:cNvSpPr/>
          <p:nvPr userDrawn="1"/>
        </p:nvSpPr>
        <p:spPr>
          <a:xfrm rot="10800000">
            <a:off x="11413116" y="6182634"/>
            <a:ext cx="91440" cy="9144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1A260B-D6A1-4CD2-A577-30B7CA1A59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flipH="1">
            <a:off x="1152101" y="21103"/>
            <a:ext cx="4571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8217C7-4CF0-49D8-9E1D-FE9328F4B3B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5400000" flipH="1">
            <a:off x="6557843" y="-4421813"/>
            <a:ext cx="44305" cy="1069848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CF14AB73-FF43-4EA5-96C4-2D909D45A8D4}"/>
              </a:ext>
            </a:extLst>
          </p:cNvPr>
          <p:cNvSpPr/>
          <p:nvPr userDrawn="1"/>
        </p:nvSpPr>
        <p:spPr>
          <a:xfrm>
            <a:off x="1369480" y="6159774"/>
            <a:ext cx="137160" cy="13716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FF1FCF2-807C-4D42-B44F-6C474742C01F}"/>
              </a:ext>
            </a:extLst>
          </p:cNvPr>
          <p:cNvSpPr/>
          <p:nvPr userDrawn="1"/>
        </p:nvSpPr>
        <p:spPr>
          <a:xfrm rot="10800000">
            <a:off x="1618973" y="6182634"/>
            <a:ext cx="91440" cy="9144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D1F923-6319-4E3A-8673-4428FBD969A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5400000" flipH="1">
            <a:off x="6586515" y="886720"/>
            <a:ext cx="44490" cy="10698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6F3CE-3E57-425C-88FB-8B60A05B92A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168518" y="-87625"/>
            <a:ext cx="1219306" cy="87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9A8E7-848F-822D-AD0A-9259017263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697"/>
          <a:stretch>
            <a:fillRect/>
          </a:stretch>
        </p:blipFill>
        <p:spPr>
          <a:xfrm>
            <a:off x="45718" y="4542142"/>
            <a:ext cx="1076689" cy="1597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3C0BF-672E-CB65-D0C2-42001313402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72" y="-21803"/>
            <a:ext cx="1125876" cy="1129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45167D-09B7-ACBF-68E6-715B0D7C902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23" y="1226027"/>
            <a:ext cx="758250" cy="3395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8FEE3-A490-EF48-A8A6-A7201DA0DF00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525407" y="1841713"/>
            <a:ext cx="213378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0000F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C0000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00B05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FF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A70A-6478-4C73-8794-C2649E1E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9390" y="998896"/>
            <a:ext cx="8784762" cy="1632856"/>
          </a:xfr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Course: BSc CSIT</a:t>
            </a:r>
            <a:br>
              <a:rPr lang="en-US" sz="3200" dirty="0"/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Madan Bhandari Memorial College</a:t>
            </a:r>
            <a:br>
              <a:rPr lang="en-US" dirty="0"/>
            </a:br>
            <a:r>
              <a:rPr lang="en-US" dirty="0"/>
              <a:t>Geographic Information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9036F-3136-45E3-973B-25A4FAE7622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21699" y="4777272"/>
            <a:ext cx="7151904" cy="1409278"/>
          </a:xfrm>
          <a:blipFill>
            <a:blip r:embed="rId2">
              <a:alphaModFix amt="20000"/>
            </a:blip>
            <a:tile tx="0" ty="0" sx="100000" sy="100000" flip="none" algn="tl"/>
          </a:blipFill>
        </p:spPr>
        <p:txBody>
          <a:bodyPr>
            <a:normAutofit fontScale="55000" lnSpcReduction="20000"/>
          </a:bodyPr>
          <a:lstStyle/>
          <a:p>
            <a:pPr algn="r"/>
            <a:endParaRPr lang="en-US" dirty="0">
              <a:latin typeface="Preeti" pitchFamily="2" charset="0"/>
            </a:endParaRPr>
          </a:p>
          <a:p>
            <a:pPr marL="0" indent="0">
              <a:buNone/>
            </a:pPr>
            <a:r>
              <a:rPr lang="en-US" sz="9400" dirty="0"/>
              <a:t>CSC482 Unit-1 Class 1</a:t>
            </a:r>
            <a:endParaRPr lang="en-US" dirty="0"/>
          </a:p>
          <a:p>
            <a:pPr algn="r"/>
            <a:endParaRPr lang="en-US" dirty="0">
              <a:latin typeface="Preeti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17404-C4F2-1B38-6AD7-C85DA69174BE}"/>
              </a:ext>
            </a:extLst>
          </p:cNvPr>
          <p:cNvSpPr/>
          <p:nvPr/>
        </p:nvSpPr>
        <p:spPr>
          <a:xfrm>
            <a:off x="7435591" y="5540219"/>
            <a:ext cx="2752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err="1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Dfw</a:t>
            </a:r>
            <a:r>
              <a:rPr lang="en-US" sz="3600" b="1" cap="none" spc="0" dirty="0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' ;'</a:t>
            </a:r>
            <a:r>
              <a:rPr lang="en-US" sz="3600" b="1" cap="none" spc="0" dirty="0" err="1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bg</a:t>
            </a:r>
            <a:r>
              <a:rPr lang="en-US" sz="3600" b="1" cap="none" spc="0" dirty="0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 </a:t>
            </a:r>
            <a:r>
              <a:rPr lang="en-US" sz="3600" b="1" cap="none" spc="0" dirty="0" err="1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clwsf</a:t>
            </a:r>
            <a:r>
              <a:rPr lang="en-US" sz="3600" b="1" cap="none" spc="0" dirty="0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/L</a:t>
            </a:r>
            <a:endParaRPr lang="en-US" sz="3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AD63E45-17BC-2FD2-F914-064A3128BE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33984" y="3247312"/>
            <a:ext cx="6961738" cy="91440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>
            <a:lvl1pPr marL="0" indent="0" algn="ctr">
              <a:buNone/>
              <a:defRPr sz="4800">
                <a:latin typeface="Monotype Corsiva" panose="03010101010201010101" pitchFamily="66" charset="0"/>
                <a:cs typeface="Mongolian Baiti" panose="03000500000000000000" pitchFamily="66" charset="0"/>
              </a:defRPr>
            </a:lvl1pPr>
          </a:lstStyle>
          <a:p>
            <a:pPr lvl="0"/>
            <a:r>
              <a:rPr lang="en-US" dirty="0"/>
              <a:t>Concept and Content</a:t>
            </a:r>
          </a:p>
        </p:txBody>
      </p:sp>
    </p:spTree>
    <p:extLst>
      <p:ext uri="{BB962C8B-B14F-4D97-AF65-F5344CB8AC3E}">
        <p14:creationId xmlns:p14="http://schemas.microsoft.com/office/powerpoint/2010/main" val="317957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E7F3-FD74-D271-9142-C45D4537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208A7-0F73-4817-5C28-71FFCFA04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  <a:p>
            <a:pPr lvl="1"/>
            <a:r>
              <a:rPr lang="en-US" dirty="0"/>
              <a:t>Spatial/Geographic/Geographical</a:t>
            </a:r>
          </a:p>
          <a:p>
            <a:pPr lvl="1"/>
            <a:r>
              <a:rPr lang="en-US" dirty="0"/>
              <a:t>Fact, data, Information</a:t>
            </a:r>
          </a:p>
          <a:p>
            <a:pPr lvl="1"/>
            <a:r>
              <a:rPr lang="en-US" dirty="0"/>
              <a:t>System</a:t>
            </a:r>
          </a:p>
          <a:p>
            <a:pPr lvl="1"/>
            <a:r>
              <a:rPr lang="en-US" dirty="0"/>
              <a:t>Input, process, output</a:t>
            </a:r>
          </a:p>
          <a:p>
            <a:r>
              <a:rPr lang="en-US" dirty="0"/>
              <a:t>Content</a:t>
            </a:r>
          </a:p>
          <a:p>
            <a:pPr lvl="1"/>
            <a:r>
              <a:rPr lang="en-US" dirty="0"/>
              <a:t>Course Description</a:t>
            </a:r>
          </a:p>
          <a:p>
            <a:pPr lvl="1"/>
            <a:r>
              <a:rPr lang="en-US" dirty="0"/>
              <a:t>Course Objective</a:t>
            </a:r>
          </a:p>
          <a:p>
            <a:pPr lvl="1"/>
            <a:r>
              <a:rPr lang="en-US" dirty="0"/>
              <a:t>Course Contents</a:t>
            </a:r>
          </a:p>
        </p:txBody>
      </p:sp>
    </p:spTree>
    <p:extLst>
      <p:ext uri="{BB962C8B-B14F-4D97-AF65-F5344CB8AC3E}">
        <p14:creationId xmlns:p14="http://schemas.microsoft.com/office/powerpoint/2010/main" val="405634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0ACD-AE17-6A90-919E-F654AB2D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8DEFE-EFBB-CD4F-927F-2C7561901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95, 32775</a:t>
                </a:r>
              </a:p>
              <a:p>
                <a:r>
                  <a:rPr lang="en-US" dirty="0"/>
                  <a:t>Division (</a:t>
                </a:r>
                <a:r>
                  <a:rPr lang="en-US" dirty="0">
                    <a:latin typeface="Matura MT Script Capitals" panose="03020802060602070202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Student Identification Number</a:t>
                </a:r>
              </a:p>
              <a:p>
                <a:r>
                  <a:rPr lang="en-US" dirty="0"/>
                  <a:t>Relation/primary key/ foreign key</a:t>
                </a:r>
              </a:p>
              <a:p>
                <a:r>
                  <a:rPr lang="en-US" dirty="0"/>
                  <a:t>Spatial/Geographic/Geographical</a:t>
                </a:r>
              </a:p>
              <a:p>
                <a:r>
                  <a:rPr lang="en-US" dirty="0"/>
                  <a:t>Fact, data, Information</a:t>
                </a:r>
              </a:p>
              <a:p>
                <a:r>
                  <a:rPr lang="en-US" dirty="0"/>
                  <a:t>System</a:t>
                </a:r>
              </a:p>
              <a:p>
                <a:r>
                  <a:rPr lang="en-US" dirty="0"/>
                  <a:t>Input, process, output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8DEFE-EFBB-CD4F-927F-2C7561901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4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003D8E-4092-00F8-DC7B-E1CA79D3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865" y="904569"/>
            <a:ext cx="3924167" cy="52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23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AE45-5639-447F-A2E8-3E68A813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34D17-2D1B-41F3-CE96-00031231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179B3-D69B-0F5F-81A2-99EC0310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22" y="904568"/>
            <a:ext cx="10981372" cy="519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6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DBAF-0A0C-1FC4-5090-C6AB01326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2C646-2D70-5F8B-41F8-062B95B94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E0A1F-807F-8851-509A-F2CDD235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22" y="1178718"/>
            <a:ext cx="10402201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1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3F72-8123-7042-F128-474A2213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E9008-9681-DD95-B7CE-927B38F6D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893A1-E106-2A93-E07E-31057FAAB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553" y="1046559"/>
            <a:ext cx="10998447" cy="476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4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520D8-CB24-0349-FB0B-50B9FB55C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AC48B-7B26-D476-0529-FB0C83D51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764B9-6F98-5C56-725F-2F640DA64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25" y="1169474"/>
            <a:ext cx="1018882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2709-1166-3A38-554A-C346D301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6BFD-C882-F94E-82B5-FC8B69C2A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2D176-6B85-BFFD-5A30-48D7EE00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61" y="735096"/>
            <a:ext cx="10135478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76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3834-F632-4493-ACE0-2F36CD64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246574">
            <a:off x="1407485" y="3200401"/>
            <a:ext cx="10784515" cy="90456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930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of Geography" id="{CCBE7BF2-EA8B-4763-905E-EEAE9C827B6D}" vid="{0BAD724B-8F4C-47D4-94D7-91E822E8FE6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Nature of Geography</Template>
  <TotalTime>1584</TotalTime>
  <Words>92</Words>
  <Application>Microsoft Office PowerPoint</Application>
  <PresentationFormat>Widescreen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Matura MT Script Capitals</vt:lpstr>
      <vt:lpstr>Monotype Corsiva</vt:lpstr>
      <vt:lpstr>Preeti</vt:lpstr>
      <vt:lpstr>Times New Roman</vt:lpstr>
      <vt:lpstr>Office Theme</vt:lpstr>
      <vt:lpstr>Course: BSc CSIT Madan Bhandari Memorial College Geographic Information System</vt:lpstr>
      <vt:lpstr>Agenda</vt:lpstr>
      <vt:lpstr>Concept</vt:lpstr>
      <vt:lpstr>Content</vt:lpstr>
      <vt:lpstr>Content</vt:lpstr>
      <vt:lpstr>Content</vt:lpstr>
      <vt:lpstr>Content</vt:lpstr>
      <vt:lpstr>Content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 Title</dc:title>
  <dc:creator>Madhusudan Adhikari</dc:creator>
  <cp:lastModifiedBy>Madhusudan Adhikari</cp:lastModifiedBy>
  <cp:revision>82</cp:revision>
  <dcterms:created xsi:type="dcterms:W3CDTF">2023-03-27T13:31:58Z</dcterms:created>
  <dcterms:modified xsi:type="dcterms:W3CDTF">2025-11-10T11:40:20Z</dcterms:modified>
</cp:coreProperties>
</file>